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60" r:id="rId3"/>
    <p:sldId id="261" r:id="rId4"/>
    <p:sldId id="297" r:id="rId5"/>
    <p:sldId id="298" r:id="rId6"/>
    <p:sldId id="299" r:id="rId7"/>
    <p:sldId id="300" r:id="rId8"/>
    <p:sldId id="301" r:id="rId9"/>
    <p:sldId id="306" r:id="rId10"/>
    <p:sldId id="308" r:id="rId11"/>
    <p:sldId id="309" r:id="rId12"/>
    <p:sldId id="310" r:id="rId13"/>
    <p:sldId id="311" r:id="rId14"/>
    <p:sldId id="312" r:id="rId15"/>
    <p:sldId id="313" r:id="rId16"/>
    <p:sldId id="303" r:id="rId17"/>
    <p:sldId id="302" r:id="rId18"/>
    <p:sldId id="304" r:id="rId19"/>
    <p:sldId id="318" r:id="rId20"/>
    <p:sldId id="305" r:id="rId21"/>
    <p:sldId id="314" r:id="rId22"/>
    <p:sldId id="315" r:id="rId23"/>
    <p:sldId id="317" r:id="rId24"/>
    <p:sldId id="320" r:id="rId25"/>
    <p:sldId id="316" r:id="rId26"/>
    <p:sldId id="296" r:id="rId27"/>
    <p:sldId id="319" r:id="rId28"/>
    <p:sldId id="280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48"/>
    <p:restoredTop sz="94643"/>
  </p:normalViewPr>
  <p:slideViewPr>
    <p:cSldViewPr snapToGrid="0" snapToObjects="1">
      <p:cViewPr>
        <p:scale>
          <a:sx n="100" d="100"/>
          <a:sy n="100" d="100"/>
        </p:scale>
        <p:origin x="54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74A82-BA5E-964A-8EC5-B10B9FA1AF08}" type="datetimeFigureOut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8C355-36B6-514B-AF05-0042AA77B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967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970-85E2-1F45-8E13-7B97DD5801CF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0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87085-2329-994C-8DC9-85A367A98518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338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2771-BC64-F845-A19C-00B34E167255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106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80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98F15-3F9E-EF48-80B0-7C7275C22061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339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91FD-ACFE-0545-864B-42DC05BE1CC2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37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5713-D243-5946-8AD4-7C0173E3F9AE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281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1A3C-BD70-9C45-99CB-A98F0DDDD42C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42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D894-3084-104F-A644-AFAA248CFCF8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35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81FE-15EB-314B-BF99-7FE2018B3573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45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BAFA-4A6A-934D-8487-92362E28F0A6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64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CB99E-4016-8444-905D-018770269207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DC0B9-F974-A041-A1A7-2676325A7A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34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9D844-0271-F14C-AA4D-FF3FD117F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Dimensionality Reduction for Spatial-Temporally Distributed Data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959A4A-1CC3-DB44-9A5F-479E4CD75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Presented by </a:t>
            </a:r>
            <a:r>
              <a:rPr kumimoji="1" lang="en-US" altLang="zh-CN" dirty="0" err="1"/>
              <a:t>Yueyu</a:t>
            </a:r>
            <a:r>
              <a:rPr kumimoji="1" lang="en-US" altLang="zh-CN" dirty="0"/>
              <a:t> Hu, Zibo Ye</a:t>
            </a:r>
            <a:endParaRPr kumimoji="1" lang="zh-CN" alt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DE716109-26C8-E743-8ACA-B06DE116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7277891-DDA5-4944-8EC0-9B2FB50EC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0BBE-0A1C-4342-A5E9-F471F423587F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541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F734A-99EC-294F-BAF5-6BC0DB94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Multi-Dimensional Scaling (MDS)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82194-4AC3-0C41-848F-3DD9FFA7F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Given Distances of Samples</a:t>
            </a:r>
          </a:p>
          <a:p>
            <a:r>
              <a:rPr kumimoji="1" lang="en-US" altLang="zh-CN" dirty="0"/>
              <a:t>Find Low Dimensional Representation</a:t>
            </a:r>
          </a:p>
          <a:p>
            <a:pPr lvl="1"/>
            <a:r>
              <a:rPr kumimoji="1" lang="en-US" altLang="zh-CN" dirty="0"/>
              <a:t>Preserve original distance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72AEA6-715D-994A-B405-66829577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ABD864-297B-4047-9CD1-ABFA2ED6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9EE406-5A18-4542-ADB8-C087C37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385302"/>
            <a:ext cx="5911850" cy="25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39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DA802-7590-F749-800B-FCBB2D54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MDS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E48B23-92AA-B447-B6D0-2A85C550D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3334C6-6365-8940-A95F-9175E186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1CAE07-0A95-2642-B509-329D1C17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8" y="1309688"/>
            <a:ext cx="7750237" cy="31607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56D372-3A4D-DB40-B8E4-BA4F63B32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846"/>
          <a:stretch/>
        </p:blipFill>
        <p:spPr>
          <a:xfrm>
            <a:off x="628647" y="4279900"/>
            <a:ext cx="7750237" cy="88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08E526-963F-9C40-A81D-B65591F2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5051425"/>
            <a:ext cx="2184400" cy="71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A393B1-A313-DE41-87D7-8CF365385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462" y="5084761"/>
            <a:ext cx="2032000" cy="647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F9EB96-9DB8-1C48-BAE9-682A789BF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924" y="5092700"/>
            <a:ext cx="2590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1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4DC591-20A9-1B49-AE20-3BF8E556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6D7120-1551-AB43-9852-125D074B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3927D4-F384-E14F-B03F-39FE44B3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28600"/>
            <a:ext cx="6959600" cy="6273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5853F7-F8F2-8243-AF79-0FB5E474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160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22DCD-DD66-594F-BD0E-C0424A77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RMDS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273E4-7040-9E48-8587-9C70E81F7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Metric MDS</a:t>
            </a:r>
          </a:p>
          <a:p>
            <a:pPr lvl="1"/>
            <a:endParaRPr kumimoji="1" lang="en-US" altLang="zh-CN" dirty="0"/>
          </a:p>
          <a:p>
            <a:pPr lvl="2"/>
            <a:endParaRPr kumimoji="1" lang="en-US" altLang="zh-CN" dirty="0"/>
          </a:p>
          <a:p>
            <a:r>
              <a:rPr kumimoji="1" lang="en-US" altLang="zh-CN" dirty="0"/>
              <a:t>Non-Metric MDS</a:t>
            </a:r>
          </a:p>
          <a:p>
            <a:pPr lvl="1"/>
            <a:r>
              <a:rPr kumimoji="1" lang="en-US" altLang="zh-CN" dirty="0"/>
              <a:t>Keep Distance up to monotone increasing function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Replicated MDS</a:t>
            </a:r>
          </a:p>
          <a:p>
            <a:pPr lvl="1"/>
            <a:r>
              <a:rPr lang="en-US" altLang="zh-CN" dirty="0"/>
              <a:t>Analyze multiple affinity matrices </a:t>
            </a:r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B8EE53-4663-8E4C-9A9D-9B2A4811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5DC836-9B14-594B-8A09-E94F76A1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DF275C-E387-9842-9D2B-7A9D2EE3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4001294"/>
            <a:ext cx="3426106" cy="78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6A6571-5279-7444-9D89-4C835DBB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271850"/>
            <a:ext cx="2368550" cy="7777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9A000D-A67A-7E41-B094-FF8A8A5F5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75" y="5638007"/>
            <a:ext cx="2876270" cy="6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8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2259B-EF98-5B41-987E-C72A2AB7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Pose Selection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1B7E86-4A45-0442-85E2-FFC1ED2E7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Low-Dimensional Representation</a:t>
            </a:r>
          </a:p>
          <a:p>
            <a:pPr lvl="1"/>
            <a:r>
              <a:rPr kumimoji="1" lang="en-US" altLang="zh-CN" dirty="0"/>
              <a:t>Motion          Curve in low-dim space</a:t>
            </a:r>
          </a:p>
          <a:p>
            <a:r>
              <a:rPr kumimoji="1" lang="en-US" altLang="zh-CN" dirty="0"/>
              <a:t>Smoothing / Averaging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Distance to Average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Iterative Selection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D2BB18-6A3E-B645-BCD0-61AA70FA9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14E394-5FB2-8444-AB26-81E737C0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14</a:t>
            </a:fld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619FA55-A7EA-1D43-8D8D-DD311441321E}"/>
              </a:ext>
            </a:extLst>
          </p:cNvPr>
          <p:cNvCxnSpPr/>
          <p:nvPr/>
        </p:nvCxnSpPr>
        <p:spPr>
          <a:xfrm>
            <a:off x="2578100" y="2476500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7B3627FB-CF59-ED4E-99B2-A6FB3415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" y="3181510"/>
            <a:ext cx="3883660" cy="6426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9DC5F7-DE3C-8D44-B44F-CAD67CF54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238546"/>
            <a:ext cx="2387600" cy="50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B8AC92-565F-1A4A-BADC-17FAEFF26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025" y="3045521"/>
            <a:ext cx="3415030" cy="29005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AADB0F-F7EF-1842-9CEA-6B0462F93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5242252"/>
            <a:ext cx="2540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642F5-12CF-A648-A2A5-9DBBCA28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Experimental Results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B5D856-4638-A74E-96EB-32066B63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DC2BD4-690B-8746-8648-D1171064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480689-ECAF-7D4A-BA92-EE8FA45F8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797844"/>
            <a:ext cx="4178300" cy="3619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F0B219-D344-E44D-8497-1BBFED6C6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83"/>
          <a:stretch/>
        </p:blipFill>
        <p:spPr>
          <a:xfrm>
            <a:off x="4572000" y="3378577"/>
            <a:ext cx="4413250" cy="20387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C45571-D6C3-0544-B8C5-0B622310A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0"/>
          <a:stretch/>
        </p:blipFill>
        <p:spPr>
          <a:xfrm>
            <a:off x="5496726" y="1391443"/>
            <a:ext cx="2563797" cy="198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31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4285F-C5F7-EF41-80E8-585A15F0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Limitations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1F0CB-A891-0E47-B129-94CB78B40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Arbitrary Aspects</a:t>
            </a:r>
          </a:p>
          <a:p>
            <a:pPr lvl="1"/>
            <a:r>
              <a:rPr kumimoji="1" lang="en-US" altLang="zh-CN" dirty="0"/>
              <a:t>Neglecting co-occurrence features</a:t>
            </a:r>
          </a:p>
          <a:p>
            <a:r>
              <a:rPr kumimoji="1" lang="en-US" altLang="zh-CN" dirty="0"/>
              <a:t>Only Bottom-Up Summarizing</a:t>
            </a:r>
          </a:p>
          <a:p>
            <a:pPr lvl="1"/>
            <a:r>
              <a:rPr kumimoji="1" lang="en-US" altLang="zh-CN" dirty="0"/>
              <a:t>No direct representation of motion</a:t>
            </a:r>
          </a:p>
          <a:p>
            <a:r>
              <a:rPr kumimoji="1" lang="en-US" altLang="zh-CN" dirty="0"/>
              <a:t>General Method for Dimensionality Reduction</a:t>
            </a:r>
          </a:p>
          <a:p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0C46E-59EF-904B-8E29-8EA063EC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A44490-659B-464B-8393-6490C4C6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132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85C9D-280D-9842-A38B-D8BA0248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/>
              <a:t>Manipulation:</a:t>
            </a:r>
            <a:br>
              <a:rPr kumimoji="1" lang="en-US" altLang="zh-CN" sz="4400" dirty="0"/>
            </a:br>
            <a:r>
              <a:rPr kumimoji="1" lang="en-US" altLang="zh-CN" sz="4400" dirty="0"/>
              <a:t>Motion Synthesis and Editing </a:t>
            </a:r>
            <a:endParaRPr kumimoji="1" lang="zh-CN" altLang="en-US" sz="4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B3467B-CF80-1044-8AAC-6054F08EB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/>
              <a:t>Levine S, Wang J M, </a:t>
            </a:r>
            <a:r>
              <a:rPr kumimoji="1" lang="en-US" altLang="zh-CN" sz="1600" dirty="0" err="1"/>
              <a:t>Haraux</a:t>
            </a:r>
            <a:r>
              <a:rPr kumimoji="1" lang="en-US" altLang="zh-CN" sz="1600" dirty="0"/>
              <a:t> A, et al. Continuous character control with low-dimensional embeddings. ACM Transactions on Graphics (TOG), 2012, 31(4): 28.</a:t>
            </a:r>
            <a:endParaRPr kumimoji="1" lang="zh-CN" altLang="en-US" sz="1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B8D312-2118-1B4F-871B-674A2740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98F15-3F9E-EF48-80B0-7C7275C22061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70272B-FA8F-9B42-8173-2B71407C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68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A439D7D-E058-5A41-9D59-65A79506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Continuous Pose Control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5E27439-D28F-9840-AF5D-165837F48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Representations of Pose Sequences</a:t>
            </a:r>
          </a:p>
          <a:p>
            <a:r>
              <a:rPr kumimoji="1" lang="en-US" altLang="zh-CN" dirty="0"/>
              <a:t>Manipulatable Embedding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5076EF-2F93-8245-B626-3DA8FA35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98F15-3F9E-EF48-80B0-7C7275C22061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049C2E-3A56-DE47-938D-D6DD8987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A8045-11D9-FE49-BF72-1CE85B7AF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39"/>
          <a:stretch/>
        </p:blipFill>
        <p:spPr>
          <a:xfrm>
            <a:off x="1374272" y="2892052"/>
            <a:ext cx="6591866" cy="16037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A69305-8196-BD46-B804-1F34BD5E6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1" r="278"/>
          <a:stretch/>
        </p:blipFill>
        <p:spPr>
          <a:xfrm>
            <a:off x="1364810" y="4608469"/>
            <a:ext cx="6601328" cy="16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5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BB5B2-214B-7442-8A7E-0CC44681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6" name="Continuous Character Control with Low-Dimensional Embeddings">
            <a:hlinkClick r:id="" action="ppaction://media"/>
            <a:extLst>
              <a:ext uri="{FF2B5EF4-FFF2-40B4-BE49-F238E27FC236}">
                <a16:creationId xmlns:a16="http://schemas.microsoft.com/office/drawing/2014/main" id="{6FBAD504-6CE0-054F-9CA4-65A79E53E9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FB5DBB-FC88-8F43-B0F8-357AF3ACE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0AD59E-0C03-E242-9712-10E38EA1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598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21202-BF9C-1E49-A03F-A9477573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69A742-5CF1-A74C-9E48-7F00FF90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/>
              <a:t>Selection: Action Synopsis </a:t>
            </a:r>
          </a:p>
          <a:p>
            <a:r>
              <a:rPr kumimoji="1" lang="en-US" altLang="zh-CN" dirty="0"/>
              <a:t>Manipulation: Motion Synthesis and Editing</a:t>
            </a:r>
          </a:p>
          <a:p>
            <a:r>
              <a:rPr kumimoji="1" lang="en-US" altLang="zh-CN" dirty="0"/>
              <a:t>Conclusion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B2AE3D30-60EC-ED4B-B5CD-E6B20BA5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D7C289-558F-3548-AE39-03E78AA7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FE6D-B78A-4843-B322-647274FC4383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3134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1A88F-0500-904A-A6F4-E42A8584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2D581C-8EFC-F442-877B-3E25473B3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Project Example Clips to Latent Space</a:t>
            </a:r>
          </a:p>
          <a:p>
            <a:pPr lvl="1"/>
            <a:r>
              <a:rPr lang="en-US" altLang="zh-CN" sz="2000" dirty="0"/>
              <a:t>Gaussian Process Latent Variable Model (GPLVM)</a:t>
            </a:r>
          </a:p>
          <a:p>
            <a:r>
              <a:rPr lang="en-US" altLang="zh-CN" sz="2400" dirty="0"/>
              <a:t>Connectivity prior</a:t>
            </a:r>
          </a:p>
          <a:p>
            <a:r>
              <a:rPr lang="en-US" altLang="zh-CN" sz="2400" dirty="0"/>
              <a:t>Pose Synthesis </a:t>
            </a:r>
          </a:p>
          <a:p>
            <a:r>
              <a:rPr kumimoji="1" lang="en-US" altLang="zh-CN" sz="2400" dirty="0"/>
              <a:t>Controlling</a:t>
            </a:r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768185-7D46-524C-BDCA-80F828A3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50A6AD-B318-CC44-B5B8-C0866DD6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00BB34-022B-1B46-8573-8ED20131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021" y="3601164"/>
            <a:ext cx="5667329" cy="24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031E2-4350-2145-909B-C117CDCE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GPLVM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Preliminaries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5FB03-8E6B-464A-BC59-E994FCD00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Distance Preserving Dim-Reduction (MDS)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Problems</a:t>
            </a:r>
          </a:p>
          <a:p>
            <a:pPr lvl="1"/>
            <a:r>
              <a:rPr kumimoji="1" lang="en-US" altLang="zh-CN" dirty="0"/>
              <a:t>Back-Projection to High Dimensional Space?</a:t>
            </a:r>
          </a:p>
          <a:p>
            <a:pPr lvl="1"/>
            <a:r>
              <a:rPr kumimoji="1" lang="en-US" altLang="zh-CN" dirty="0"/>
              <a:t>Missing Attributes?</a:t>
            </a:r>
          </a:p>
          <a:p>
            <a:pPr lvl="1"/>
            <a:r>
              <a:rPr kumimoji="1" lang="en-US" altLang="zh-CN" dirty="0"/>
              <a:t>Non-Linearity?</a:t>
            </a:r>
          </a:p>
          <a:p>
            <a:r>
              <a:rPr kumimoji="1" lang="en-US" altLang="zh-CN" dirty="0"/>
              <a:t>PCA / Kernel PCA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218D9-5603-784E-A65E-BB3B8319B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ABE660-9CD4-C043-A4C7-90960FEF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43E852-5364-004C-AD8F-4580D44D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276756"/>
            <a:ext cx="3544240" cy="8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92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A1E0D-A6C9-BF45-9956-37BF601E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GPLVM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85B3FA-2AFE-5F44-9151-A73BFAC51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Problem:</a:t>
            </a:r>
          </a:p>
          <a:p>
            <a:r>
              <a:rPr kumimoji="1" lang="en-US" altLang="zh-CN" dirty="0"/>
              <a:t>Idea of Probability  PCA: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Why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CN" dirty="0"/>
              <a:t>?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Non-Linear Modification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455941-5332-414F-8281-509D2CD73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26C312-599D-AA4B-987F-5BF5BD02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22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74E429-9926-064D-A2E2-B262C1451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774825"/>
            <a:ext cx="1574800" cy="60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079B67-D588-EE47-B8A2-A0030A1FD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1882775"/>
            <a:ext cx="2286000" cy="419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80F209-BD3D-FD43-A9F3-B7E8B9510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813050"/>
            <a:ext cx="3886200" cy="571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CABAAD-133C-1248-A82B-5BAE3091B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2955925"/>
            <a:ext cx="2336800" cy="342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49B9F8-A8F2-CE4A-B2CC-E6EA5750B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00" y="2384425"/>
            <a:ext cx="1841500" cy="355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4FDEC4-50D4-6C41-9FDB-6B9458EF1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350" y="3825875"/>
            <a:ext cx="3403600" cy="431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303AEA-D526-F84C-92AB-3B7C41594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450" y="4870450"/>
            <a:ext cx="2540000" cy="49530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3DACD93-D3B5-4747-ABA8-E6DAACD3FB47}"/>
              </a:ext>
            </a:extLst>
          </p:cNvPr>
          <p:cNvCxnSpPr>
            <a:cxnSpLocks/>
          </p:cNvCxnSpPr>
          <p:nvPr/>
        </p:nvCxnSpPr>
        <p:spPr>
          <a:xfrm>
            <a:off x="3390900" y="5118100"/>
            <a:ext cx="35560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4D0470-D7E6-1C4C-93B0-61D934D4C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3450" y="5413375"/>
            <a:ext cx="5308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0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477ED-F23D-D84D-9210-875AD276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GPLVM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48D0A7-4DF4-C242-82FA-466E4DED3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Comparison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6B4B9-2C05-4543-A667-DD3B1DC0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4281E3-7A69-9645-94E6-D5E32B5C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23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36B3EB-390A-8A4A-8535-F5E6238D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2463800"/>
            <a:ext cx="81407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1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A6C74-AFBD-7947-BD95-EA1AD34F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Comparison</a:t>
            </a:r>
            <a:endParaRPr kumimoji="1" lang="zh-CN" altLang="en-US" dirty="0"/>
          </a:p>
        </p:txBody>
      </p:sp>
      <p:pic>
        <p:nvPicPr>
          <p:cNvPr id="6" name="y2mate.com - pca_vs_gplvm_vs_gpdm_r8bqzVddl0A_360p">
            <a:hlinkClick r:id="" action="ppaction://media"/>
            <a:extLst>
              <a:ext uri="{FF2B5EF4-FFF2-40B4-BE49-F238E27FC236}">
                <a16:creationId xmlns:a16="http://schemas.microsoft.com/office/drawing/2014/main" id="{24F22C0E-26CE-5E42-BFD9-F929F36166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0050" y="1825625"/>
            <a:ext cx="5802313" cy="435133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BCF38A-8C89-4949-B1B6-BA6B1F429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B3C319-7874-1A4F-B2F1-F11F6194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0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25601-0B2B-7642-883C-5D9B80E2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GPLVM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misc.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E38FF-D2A8-A14A-8224-E1A9E8C9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Control of Velocity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Model Learning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Pose Synthesis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7DA43-142A-414A-AAB9-62E57D61D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AD9318-741A-1548-81F3-88D1D277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25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E69BA9-B431-BC48-815E-7EE074B1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2311400"/>
            <a:ext cx="6159500" cy="106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470032-7DEB-A94E-A019-69A2F6B3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4001294"/>
            <a:ext cx="5675036" cy="7485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5F7B62-89E8-F348-81A2-26D906F9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50" y="5403851"/>
            <a:ext cx="4673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18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991C09D-BF1F-0847-96B5-102565D7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D33C235-931D-E445-A8FA-381F9C40F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19D847-9F72-FD4F-9EC7-37A6D8A3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58BF7C26-779D-1E4D-8BE8-71F1FA2B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242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8592478-BCA2-2149-B29F-BFAFED0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Dimensionality Reduction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F3BA529-855F-B84A-BA12-515525311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An Open Problem</a:t>
            </a:r>
          </a:p>
          <a:p>
            <a:pPr lvl="1"/>
            <a:r>
              <a:rPr kumimoji="1" lang="en-US" altLang="zh-CN" dirty="0"/>
              <a:t>General? Specific?</a:t>
            </a:r>
          </a:p>
          <a:p>
            <a:r>
              <a:rPr kumimoji="1" lang="en-US" altLang="zh-CN" dirty="0"/>
              <a:t>The world might be simple</a:t>
            </a:r>
          </a:p>
          <a:p>
            <a:pPr lvl="1"/>
            <a:r>
              <a:rPr kumimoji="1" lang="en-US" altLang="zh-CN" dirty="0"/>
              <a:t>Or the principle component might be simple</a:t>
            </a:r>
          </a:p>
          <a:p>
            <a:r>
              <a:rPr kumimoji="1" lang="en-US" altLang="zh-CN" dirty="0"/>
              <a:t>Looking for a compact representation</a:t>
            </a:r>
          </a:p>
          <a:p>
            <a:pPr lvl="1"/>
            <a:r>
              <a:rPr kumimoji="1" lang="en-US" altLang="zh-CN" dirty="0"/>
              <a:t>Human?</a:t>
            </a:r>
          </a:p>
          <a:p>
            <a:pPr lvl="1"/>
            <a:r>
              <a:rPr kumimoji="1" lang="en-US" altLang="zh-CN" dirty="0"/>
              <a:t>Computer?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CFDF49-6213-C341-9B4F-37121392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98F15-3F9E-EF48-80B0-7C7275C22061}" type="datetime1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EB7803-C3F6-564D-AE7C-04EAC9D5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144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A96CEA-8305-624A-9B1B-6196995F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2A7F2A-9A2F-6D4A-B0E4-DE0F31727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B85061AD-90A2-C141-BB47-DABEBC5C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C8F2-73E1-5847-8B04-73DFB8BF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473EE-69DF-364B-9DF3-7899A57BABFB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1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CB0543-3322-C94B-96B1-4E07488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3B59B9-C9FF-3F44-835D-D3F52F504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A838FD1C-2611-6D4C-903C-9D3D90ED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9205A5-F96E-9644-BDBE-5C8F1492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51FA-7A7F-FD4B-BC06-16F83DC7123B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94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0B5B7D5-3156-B942-9519-957C1805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Why?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F6A062-8701-DB43-A04B-9DA41D25F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To remove some parts of the data</a:t>
            </a:r>
          </a:p>
          <a:p>
            <a:pPr lvl="1"/>
            <a:r>
              <a:rPr kumimoji="1" lang="en-US" altLang="zh-CN" dirty="0"/>
              <a:t>Redundancy (We don’t need)</a:t>
            </a:r>
          </a:p>
          <a:p>
            <a:pPr lvl="1"/>
            <a:r>
              <a:rPr kumimoji="1" lang="en-US" altLang="zh-CN" dirty="0"/>
              <a:t>Irrelevance (We don’t care)</a:t>
            </a:r>
          </a:p>
          <a:p>
            <a:r>
              <a:rPr kumimoji="1" lang="en-US" altLang="zh-CN" dirty="0"/>
              <a:t>To get an abstract of the data</a:t>
            </a:r>
          </a:p>
          <a:p>
            <a:pPr lvl="1"/>
            <a:r>
              <a:rPr kumimoji="1" lang="en-US" altLang="zh-CN" dirty="0"/>
              <a:t>Saliency analysis</a:t>
            </a:r>
          </a:p>
          <a:p>
            <a:pPr lvl="1"/>
            <a:r>
              <a:rPr kumimoji="1" lang="en-US" altLang="zh-CN" dirty="0"/>
              <a:t>Efficient Manipulation</a:t>
            </a:r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90E636-9165-7C40-A35A-49D9B5E2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98F15-3F9E-EF48-80B0-7C7275C22061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6F2BB7-DB49-4B4E-9420-5653E266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90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6983E-243F-CD45-A0FA-8B170F5D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09512F-7ED3-DA42-AF1C-866D2C273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High-Dimension Spatial Representations</a:t>
            </a:r>
          </a:p>
          <a:p>
            <a:pPr lvl="1"/>
            <a:r>
              <a:rPr kumimoji="1" lang="en-US" altLang="zh-CN" dirty="0"/>
              <a:t>3D meshes</a:t>
            </a:r>
          </a:p>
          <a:p>
            <a:pPr lvl="1"/>
            <a:r>
              <a:rPr kumimoji="1" lang="en-US" altLang="zh-CN" dirty="0"/>
              <a:t>Point Cloud</a:t>
            </a:r>
          </a:p>
          <a:p>
            <a:pPr lvl="1"/>
            <a:r>
              <a:rPr kumimoji="1" lang="en-US" altLang="zh-CN" dirty="0"/>
              <a:t>Images (Light Field)</a:t>
            </a:r>
          </a:p>
          <a:p>
            <a:r>
              <a:rPr kumimoji="1" lang="en-US" altLang="zh-CN" dirty="0"/>
              <a:t>Temporal-Distributed Representations</a:t>
            </a:r>
          </a:p>
          <a:p>
            <a:pPr lvl="1"/>
            <a:r>
              <a:rPr kumimoji="1" lang="en-US" altLang="zh-CN" dirty="0"/>
              <a:t>Motion of Poses and Pixels</a:t>
            </a:r>
          </a:p>
          <a:p>
            <a:pPr lvl="1"/>
            <a:r>
              <a:rPr kumimoji="1" lang="en-US" altLang="zh-CN" dirty="0"/>
              <a:t>Animations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04A3D-C60E-8140-9640-C9249341D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9D2AF9-3F27-574D-843A-E0E527DB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59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2268C35-258F-BC4B-A77E-B3B7A62C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Selection: </a:t>
            </a:r>
            <a:br>
              <a:rPr kumimoji="1" lang="en-US" altLang="zh-CN" dirty="0"/>
            </a:br>
            <a:r>
              <a:rPr kumimoji="1" lang="en-US" altLang="zh-CN" dirty="0"/>
              <a:t>Action Synopsis 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2C7758-4AB1-D14A-9FB3-86C2E1DD7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 err="1"/>
              <a:t>Assa</a:t>
            </a:r>
            <a:r>
              <a:rPr kumimoji="1" lang="en-US" altLang="zh-CN" sz="1600" dirty="0"/>
              <a:t> J, Caspi Y, Cohen-Or D. Action synopsis: pose selection and illustration, ACM Transactions on Graphics (TOG). ACM, 2005, 24(3): 667-676.</a:t>
            </a:r>
            <a:endParaRPr kumimoji="1" lang="zh-CN" altLang="en-US" sz="1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C9D78A-EDCE-BC4A-8840-86E99177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111BE2-836B-A247-95E7-D7CB123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883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8455CC4-8E10-1C44-9130-6DFF7384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Synopsis: Motion in a Still Image</a:t>
            </a:r>
            <a:endParaRPr kumimoji="1" lang="zh-CN" altLang="en-US" sz="40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39D4C8C-B4A9-8940-98E2-B490E4F6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Story Summary</a:t>
            </a:r>
          </a:p>
          <a:p>
            <a:r>
              <a:rPr kumimoji="1" lang="en-US" altLang="zh-CN" dirty="0"/>
              <a:t>Action Recognition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DE41B-5496-B048-BF72-4BA0F99D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98F15-3F9E-EF48-80B0-7C7275C22061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8FBB06-16E8-3147-B7E2-1C7EF073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DD1553-D724-9843-A3B6-5E9B2714E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3215993"/>
            <a:ext cx="3549650" cy="27408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EDA4FA-1C9F-D148-BFF5-74A13792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3209784"/>
            <a:ext cx="3200400" cy="15129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55902B-F701-0948-8227-58B9DE016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4813862"/>
            <a:ext cx="201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9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1A88F-0500-904A-A6F4-E42A8584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2D581C-8EFC-F442-877B-3E25473B3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Extracts Aspects</a:t>
            </a:r>
          </a:p>
          <a:p>
            <a:r>
              <a:rPr kumimoji="1" lang="en-US" altLang="zh-CN" dirty="0"/>
              <a:t>Measuring Difference</a:t>
            </a:r>
          </a:p>
          <a:p>
            <a:pPr lvl="1"/>
            <a:r>
              <a:rPr kumimoji="1" lang="en-US" altLang="zh-CN" dirty="0"/>
              <a:t>Affinity matrix</a:t>
            </a:r>
          </a:p>
          <a:p>
            <a:r>
              <a:rPr kumimoji="1" lang="en-US" altLang="zh-CN" dirty="0"/>
              <a:t>Dimensionality Reduction</a:t>
            </a:r>
          </a:p>
          <a:p>
            <a:pPr lvl="1"/>
            <a:r>
              <a:rPr kumimoji="1" lang="en-US" altLang="zh-CN" dirty="0"/>
              <a:t>Replicated Multi-Dimensional Scaling (RMDS)</a:t>
            </a:r>
          </a:p>
          <a:p>
            <a:r>
              <a:rPr kumimoji="1" lang="en-US" altLang="zh-CN" dirty="0"/>
              <a:t>Pose Selection</a:t>
            </a:r>
          </a:p>
          <a:p>
            <a:pPr lvl="1"/>
            <a:r>
              <a:rPr kumimoji="1" lang="en-US" altLang="zh-CN" dirty="0"/>
              <a:t>Curve in the low dimensional space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768185-7D46-524C-BDCA-80F828A3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50A6AD-B318-CC44-B5B8-C0866DD6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081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77B19-54B3-ED4A-90C7-8BC839BA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Affinity Matrices of Aspects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3D262-87D2-D24A-A66B-CA8B4F9B8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Position, Velocity, Angle &amp; Angular Velocity</a:t>
            </a:r>
          </a:p>
          <a:p>
            <a:pPr lvl="1"/>
            <a:r>
              <a:rPr kumimoji="1" lang="en-US" altLang="zh-CN" dirty="0"/>
              <a:t>Affinity matrices to measure dynamics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92324C-CADF-554D-AC9F-321495F9C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3BE3-14C5-5343-ABD1-BFB7CC820D09}" type="datetime1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6AE9DC-C633-CD4A-9ED0-80C71065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0B9-F974-A041-A1A7-2676325A7A31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9B12E1-6008-CF42-ACC5-DE17A1A7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4" y="2741343"/>
            <a:ext cx="3121055" cy="7837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C0F6BF-8D6E-EA43-9753-04662601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838874"/>
            <a:ext cx="3172475" cy="3027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E95727-D5E9-2242-A3CB-D18A91F6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4" y="3704432"/>
            <a:ext cx="3039968" cy="537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4C96E4-9441-C24E-BE09-E3F4F49F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83" y="4421188"/>
            <a:ext cx="3625850" cy="13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82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3455</TotalTime>
  <Words>443</Words>
  <Application>Microsoft Macintosh PowerPoint</Application>
  <PresentationFormat>全屏显示(4:3)</PresentationFormat>
  <Paragraphs>181</Paragraphs>
  <Slides>28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等线 Light</vt:lpstr>
      <vt:lpstr>Arial</vt:lpstr>
      <vt:lpstr>Avenir</vt:lpstr>
      <vt:lpstr>Calibri</vt:lpstr>
      <vt:lpstr>Times New Roman</vt:lpstr>
      <vt:lpstr>Office 主题​​</vt:lpstr>
      <vt:lpstr>Dimensionality Reduction for Spatial-Temporally Distributed Data</vt:lpstr>
      <vt:lpstr>Outline</vt:lpstr>
      <vt:lpstr>Background</vt:lpstr>
      <vt:lpstr>Why?</vt:lpstr>
      <vt:lpstr>Where?</vt:lpstr>
      <vt:lpstr>Selection:  Action Synopsis </vt:lpstr>
      <vt:lpstr>Synopsis: Motion in a Still Image</vt:lpstr>
      <vt:lpstr>Method</vt:lpstr>
      <vt:lpstr>Affinity Matrices of Aspects</vt:lpstr>
      <vt:lpstr>Multi-Dimensional Scaling (MDS)</vt:lpstr>
      <vt:lpstr>MDS</vt:lpstr>
      <vt:lpstr>MDS</vt:lpstr>
      <vt:lpstr>RMDS</vt:lpstr>
      <vt:lpstr>Pose Selection</vt:lpstr>
      <vt:lpstr>Experimental Results</vt:lpstr>
      <vt:lpstr>Limitations</vt:lpstr>
      <vt:lpstr>Manipulation: Motion Synthesis and Editing </vt:lpstr>
      <vt:lpstr>Continuous Pose Control</vt:lpstr>
      <vt:lpstr>Visualization</vt:lpstr>
      <vt:lpstr>Method</vt:lpstr>
      <vt:lpstr>GPLVM Preliminaries</vt:lpstr>
      <vt:lpstr>GPLVM</vt:lpstr>
      <vt:lpstr>GPLVM</vt:lpstr>
      <vt:lpstr>Comparison</vt:lpstr>
      <vt:lpstr>GPLVM misc.</vt:lpstr>
      <vt:lpstr>Conclusion</vt:lpstr>
      <vt:lpstr>Dimensionality Reduction</vt:lpstr>
      <vt:lpstr>Thanks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Inpaint for Image Compression </dc:title>
  <dc:creator>Michael Hoo</dc:creator>
  <cp:lastModifiedBy>Michael Hoo</cp:lastModifiedBy>
  <cp:revision>89</cp:revision>
  <dcterms:created xsi:type="dcterms:W3CDTF">2018-01-26T08:53:02Z</dcterms:created>
  <dcterms:modified xsi:type="dcterms:W3CDTF">2018-11-26T09:14:42Z</dcterms:modified>
</cp:coreProperties>
</file>